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1" r:id="rId4"/>
    <p:sldId id="1142" r:id="rId5"/>
    <p:sldId id="1143" r:id="rId6"/>
    <p:sldId id="1148" r:id="rId7"/>
    <p:sldId id="1144" r:id="rId8"/>
    <p:sldId id="1145" r:id="rId9"/>
    <p:sldId id="1146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338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read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newspaper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36712"/>
            <a:ext cx="3532568" cy="4265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3254" y="25029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文章出处题。根据文章中黑体词汇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“Posted 2 hours ago by 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艾米发布于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小时之前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“Comments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本文由论坛帖文及评论构成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应来源于网站。故选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34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78582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是艾米寻求如何让自己变得井井有条的相关建议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格洛里亚、尼克、利奥分别发表了自己的看法。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9" y="1268760"/>
            <a:ext cx="10683332" cy="143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329993"/>
              </p:ext>
            </p:extLst>
          </p:nvPr>
        </p:nvGraphicFramePr>
        <p:xfrm>
          <a:off x="406575" y="1484784"/>
          <a:ext cx="11377264" cy="3862323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286634465"/>
                    </a:ext>
                  </a:extLst>
                </a:gridCol>
              </a:tblGrid>
              <a:tr h="38623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organized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Posted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admired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仰慕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who hand in their homework on time and never forget to do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on the other hand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OK, I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admit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terrible at getting myself organized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I was wondering, what are your tips for getting organized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Post your tips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below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63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84962"/>
              </p:ext>
            </p:extLst>
          </p:nvPr>
        </p:nvGraphicFramePr>
        <p:xfrm>
          <a:off x="609600" y="1628800"/>
          <a:ext cx="10971213" cy="3535257"/>
        </p:xfrm>
        <a:graphic>
          <a:graphicData uri="http://schemas.openxmlformats.org/drawingml/2006/table">
            <a:tbl>
              <a:tblPr firstRow="1" firstCol="1" bandRow="1"/>
              <a:tblGrid>
                <a:gridCol w="2029222">
                  <a:extLst>
                    <a:ext uri="{9D8B030D-6E8A-4147-A177-3AD203B41FA5}">
                      <a16:colId xmlns:a16="http://schemas.microsoft.com/office/drawing/2014/main" val="3091760763"/>
                    </a:ext>
                  </a:extLst>
                </a:gridCol>
                <a:gridCol w="8941991">
                  <a:extLst>
                    <a:ext uri="{9D8B030D-6E8A-4147-A177-3AD203B41FA5}">
                      <a16:colId xmlns:a16="http://schemas.microsoft.com/office/drawing/2014/main" val="3525103197"/>
                    </a:ext>
                  </a:extLst>
                </a:gridCol>
              </a:tblGrid>
              <a:tr h="44365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评论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047856"/>
                  </a:ext>
                </a:extLst>
              </a:tr>
              <a:tr h="298661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Gloria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Recently I’ve started keeping a small study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diary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write down everything I need to do and when it needs to be done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write a reminder a few days before the date just in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helping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Amy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Thanks, Gloria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agree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27447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3021442" y="4555019"/>
            <a:ext cx="4536504" cy="432048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aw7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64869" y="2682811"/>
            <a:ext cx="1196136" cy="164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011625"/>
              </p:ext>
            </p:extLst>
          </p:nvPr>
        </p:nvGraphicFramePr>
        <p:xfrm>
          <a:off x="406574" y="1577320"/>
          <a:ext cx="1137726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160240">
                  <a:extLst>
                    <a:ext uri="{9D8B030D-6E8A-4147-A177-3AD203B41FA5}">
                      <a16:colId xmlns:a16="http://schemas.microsoft.com/office/drawing/2014/main" val="3764718702"/>
                    </a:ext>
                  </a:extLst>
                </a:gridCol>
                <a:gridCol w="9217024">
                  <a:extLst>
                    <a:ext uri="{9D8B030D-6E8A-4147-A177-3AD203B41FA5}">
                      <a16:colId xmlns:a16="http://schemas.microsoft.com/office/drawing/2014/main" val="386132223"/>
                    </a:ext>
                  </a:extLst>
                </a:gridCol>
              </a:tblGrid>
              <a:tr h="30173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评论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692165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most important thing is to start studying a few weeks before the exams and not leave it until the night before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That’s just common sense, I think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Nice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Nick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221900"/>
                  </a:ext>
                </a:extLst>
              </a:tr>
            </a:tbl>
          </a:graphicData>
        </a:graphic>
      </p:graphicFrame>
      <p:pic>
        <p:nvPicPr>
          <p:cNvPr id="6" name="aw80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2852936"/>
            <a:ext cx="1255395" cy="174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50634"/>
              </p:ext>
            </p:extLst>
          </p:nvPr>
        </p:nvGraphicFramePr>
        <p:xfrm>
          <a:off x="406574" y="1080925"/>
          <a:ext cx="1137726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2232248">
                  <a:extLst>
                    <a:ext uri="{9D8B030D-6E8A-4147-A177-3AD203B41FA5}">
                      <a16:colId xmlns:a16="http://schemas.microsoft.com/office/drawing/2014/main" val="3764718702"/>
                    </a:ext>
                  </a:extLst>
                </a:gridCol>
                <a:gridCol w="9145016">
                  <a:extLst>
                    <a:ext uri="{9D8B030D-6E8A-4147-A177-3AD203B41FA5}">
                      <a16:colId xmlns:a16="http://schemas.microsoft.com/office/drawing/2014/main" val="386132223"/>
                    </a:ext>
                  </a:extLst>
                </a:gridCol>
              </a:tblGrid>
              <a:tr h="30173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评论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692165"/>
                  </a:ext>
                </a:extLst>
              </a:tr>
              <a:tr h="271557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06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tip is to have a big noticeboard in your bedroom, divided into different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sections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got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whiteboard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got a section for each school subject and another one for other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stuff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use board pens to write reminders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I make sure I look at it every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best part is when I remove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去除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something from the board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Great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got a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board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try to use it in the same way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Leo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036370"/>
                  </a:ext>
                </a:extLst>
              </a:tr>
            </a:tbl>
          </a:graphicData>
        </a:graphic>
      </p:graphicFrame>
      <p:pic>
        <p:nvPicPr>
          <p:cNvPr id="3" name="aw8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74350" y="2852936"/>
            <a:ext cx="1377950" cy="177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5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started the post to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her homework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how to be well organized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not forgetting things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how to do her homework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874" y="879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 was wondering, what are your tips for getting organized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艾米发布这个帖子是为了得到关于学习如何变得井井有条的建议。故选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Gloria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first to give comments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agree with what Leo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Gloria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wrote down things she needed to do in a study 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the most important to study hard the night before the exam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874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推理判断题。根据第三段中格洛里亚的评论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“Recently I’ve started keeping a small study diary. I write down everything I need to do and when it needs to be done by...”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格洛里亚在学习日记中写下她需要做的事情。故选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Leo mean by saying “The best part is when I remove something from the 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he removes are the best part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at cleaning the noticeboard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 excited when finishing the most difficult task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enjoys the moment when the tasks are completed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36712"/>
            <a:ext cx="3052672" cy="4443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句意理解题。根据第五段中利奥的评论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best part is when I remove something from the board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利奥认为当某些任务被完成时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这是最享受的时刻。故选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09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529</Words>
  <Application>Microsoft Office PowerPoint</Application>
  <PresentationFormat>自定义</PresentationFormat>
  <Paragraphs>50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2025-09-17T17:52:13Z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